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5C7"/>
    <a:srgbClr val="E1FFBE"/>
    <a:srgbClr val="FFF59A"/>
    <a:srgbClr val="CCCC99"/>
    <a:srgbClr val="FFCC00"/>
    <a:srgbClr val="BFC9CA"/>
    <a:srgbClr val="FFF5BE"/>
    <a:srgbClr val="E1F599"/>
    <a:srgbClr val="F6F4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8" d="100"/>
          <a:sy n="88" d="100"/>
        </p:scale>
        <p:origin x="-1468" y="-8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118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3132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8078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4348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7349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2407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2955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9247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036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253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34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630FE-3416-4E32-BB25-2DAB6DC20BEF}" type="datetimeFigureOut">
              <a:rPr lang="en-IN" smtClean="0"/>
              <a:t>08-07-2019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6E4058-4F7F-484C-AC1F-729A07E702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2595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andiniprashar.github.io/photography/" TargetMode="Externa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nandiniprashar.github.io/tictactoe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nandiniprashar.github.io/clock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nandiniprashar.github.io/musi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nandiniprashar.github.io/NG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IN" sz="7200" smtClean="0">
                <a:solidFill>
                  <a:schemeClr val="bg1"/>
                </a:solidFill>
                <a:latin typeface="Papyrus" pitchFamily="66" charset="0"/>
              </a:rPr>
              <a:t>RYAZ</a:t>
            </a:r>
            <a:br>
              <a:rPr lang="en-IN" sz="7200" smtClean="0">
                <a:solidFill>
                  <a:schemeClr val="bg1"/>
                </a:solidFill>
                <a:latin typeface="Papyrus" pitchFamily="66" charset="0"/>
              </a:rPr>
            </a:br>
            <a:r>
              <a:rPr lang="en-IN" sz="7200" smtClean="0">
                <a:solidFill>
                  <a:schemeClr val="bg1"/>
                </a:solidFill>
                <a:latin typeface="Papyrus" pitchFamily="66" charset="0"/>
              </a:rPr>
              <a:t>Training 2K19</a:t>
            </a:r>
            <a:endParaRPr lang="en-IN" sz="7200" dirty="0">
              <a:solidFill>
                <a:schemeClr val="bg1"/>
              </a:solidFill>
              <a:latin typeface="Papyrus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2063080"/>
          </a:xfrm>
        </p:spPr>
        <p:txBody>
          <a:bodyPr>
            <a:normAutofit/>
          </a:bodyPr>
          <a:lstStyle/>
          <a:p>
            <a:endParaRPr lang="en-IN" dirty="0" smtClean="0"/>
          </a:p>
          <a:p>
            <a:endParaRPr lang="en-IN" dirty="0"/>
          </a:p>
          <a:p>
            <a:r>
              <a:rPr lang="en-IN" sz="3600" dirty="0" smtClean="0">
                <a:solidFill>
                  <a:schemeClr val="bg1"/>
                </a:solidFill>
                <a:latin typeface="Papyrus" pitchFamily="66" charset="0"/>
              </a:rPr>
              <a:t>By – </a:t>
            </a:r>
            <a:r>
              <a:rPr lang="en-IN" sz="3600" dirty="0" err="1" smtClean="0">
                <a:solidFill>
                  <a:schemeClr val="bg1"/>
                </a:solidFill>
                <a:latin typeface="Papyrus" pitchFamily="66" charset="0"/>
              </a:rPr>
              <a:t>Nandini</a:t>
            </a:r>
            <a:r>
              <a:rPr lang="en-IN" sz="3600" dirty="0" smtClean="0">
                <a:solidFill>
                  <a:schemeClr val="bg1"/>
                </a:solidFill>
                <a:latin typeface="Papyrus" pitchFamily="66" charset="0"/>
              </a:rPr>
              <a:t> </a:t>
            </a:r>
            <a:r>
              <a:rPr lang="en-IN" sz="3600" dirty="0" err="1" smtClean="0">
                <a:solidFill>
                  <a:schemeClr val="bg1"/>
                </a:solidFill>
                <a:latin typeface="Papyrus" pitchFamily="66" charset="0"/>
              </a:rPr>
              <a:t>Prashar</a:t>
            </a:r>
            <a:endParaRPr lang="en-IN" sz="3600" dirty="0">
              <a:solidFill>
                <a:schemeClr val="bg1"/>
              </a:solidFill>
              <a:latin typeface="Papyru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169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1143000"/>
          </a:xfrm>
        </p:spPr>
        <p:txBody>
          <a:bodyPr>
            <a:normAutofit/>
          </a:bodyPr>
          <a:lstStyle/>
          <a:p>
            <a:endParaRPr lang="en-IN" dirty="0">
              <a:solidFill>
                <a:schemeClr val="accent6">
                  <a:lumMod val="40000"/>
                  <a:lumOff val="60000"/>
                </a:schemeClr>
              </a:solidFill>
              <a:latin typeface="Papyrus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916832"/>
            <a:ext cx="8229600" cy="4525963"/>
          </a:xfrm>
        </p:spPr>
        <p:txBody>
          <a:bodyPr/>
          <a:lstStyle/>
          <a:p>
            <a:pPr marL="0" indent="0">
              <a:buNone/>
            </a:pPr>
            <a:endParaRPr lang="en-IN" dirty="0"/>
          </a:p>
        </p:txBody>
      </p:sp>
      <p:sp>
        <p:nvSpPr>
          <p:cNvPr id="6" name="Flowchart: Process 5"/>
          <p:cNvSpPr/>
          <p:nvPr/>
        </p:nvSpPr>
        <p:spPr>
          <a:xfrm>
            <a:off x="611560" y="1124744"/>
            <a:ext cx="7848872" cy="4680520"/>
          </a:xfrm>
          <a:prstGeom prst="flowChartProcess">
            <a:avLst/>
          </a:prstGeom>
          <a:solidFill>
            <a:srgbClr val="FFF5C7"/>
          </a:solidFill>
          <a:ln>
            <a:solidFill>
              <a:srgbClr val="FFF5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1511660" y="3330570"/>
            <a:ext cx="604867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 smtClean="0">
                <a:solidFill>
                  <a:schemeClr val="tx2">
                    <a:lumMod val="75000"/>
                  </a:schemeClr>
                </a:solidFill>
                <a:latin typeface="Adobe Ming Std L" pitchFamily="18" charset="-128"/>
                <a:ea typeface="Adobe Ming Std L" pitchFamily="18" charset="-128"/>
              </a:rPr>
              <a:t>It has been great to be working with the entire RYAZ team and I thank everyone to help me in my work and making me feel extremely comfortable.</a:t>
            </a:r>
            <a:endParaRPr lang="en-IN" sz="2400" b="1" dirty="0">
              <a:solidFill>
                <a:schemeClr val="tx2">
                  <a:lumMod val="75000"/>
                </a:schemeClr>
              </a:solidFill>
              <a:latin typeface="Adobe Ming Std L" pitchFamily="18" charset="-128"/>
              <a:ea typeface="Adobe Ming Std L" pitchFamily="18" charset="-128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99592" y="1412776"/>
            <a:ext cx="73448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 smtClean="0">
                <a:solidFill>
                  <a:schemeClr val="tx2">
                    <a:lumMod val="75000"/>
                  </a:schemeClr>
                </a:solidFill>
                <a:latin typeface="Giddyup Std" pitchFamily="66" charset="0"/>
              </a:rPr>
              <a:t>About The Amazing Little Journey Till Now...</a:t>
            </a:r>
            <a:endParaRPr lang="en-IN" sz="5400" dirty="0">
              <a:solidFill>
                <a:schemeClr val="tx2">
                  <a:lumMod val="75000"/>
                </a:schemeClr>
              </a:solidFill>
              <a:latin typeface="Giddyup Std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434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800" dirty="0" smtClean="0">
                <a:solidFill>
                  <a:schemeClr val="bg1"/>
                </a:solidFill>
                <a:latin typeface="Adobe Ming Std L" pitchFamily="18" charset="-128"/>
                <a:ea typeface="Adobe Ming Std L" pitchFamily="18" charset="-128"/>
              </a:rPr>
              <a:t>Since my training was in web designing, I worked with HTML, CSS, Bootstrap, and JavaScript.</a:t>
            </a:r>
          </a:p>
          <a:p>
            <a:pPr marL="0" indent="0">
              <a:buNone/>
            </a:pPr>
            <a:r>
              <a:rPr lang="en-IN" sz="2800" dirty="0" smtClean="0">
                <a:solidFill>
                  <a:schemeClr val="bg1"/>
                </a:solidFill>
                <a:latin typeface="Adobe Ming Std L" pitchFamily="18" charset="-128"/>
                <a:ea typeface="Adobe Ming Std L" pitchFamily="18" charset="-128"/>
              </a:rPr>
              <a:t> </a:t>
            </a:r>
          </a:p>
          <a:p>
            <a:r>
              <a:rPr lang="en-IN" sz="2800" dirty="0" smtClean="0">
                <a:solidFill>
                  <a:schemeClr val="bg1"/>
                </a:solidFill>
                <a:latin typeface="Adobe Ming Std L" pitchFamily="18" charset="-128"/>
                <a:ea typeface="Adobe Ming Std L" pitchFamily="18" charset="-128"/>
              </a:rPr>
              <a:t>In addition to this, I learnt various other new things like uploading my work on </a:t>
            </a:r>
            <a:r>
              <a:rPr lang="en-IN" sz="2800" dirty="0" err="1" smtClean="0">
                <a:solidFill>
                  <a:schemeClr val="bg1"/>
                </a:solidFill>
                <a:latin typeface="Adobe Ming Std L" pitchFamily="18" charset="-128"/>
                <a:ea typeface="Adobe Ming Std L" pitchFamily="18" charset="-128"/>
              </a:rPr>
              <a:t>GitHub</a:t>
            </a:r>
            <a:r>
              <a:rPr lang="en-IN" sz="2800" dirty="0" smtClean="0">
                <a:solidFill>
                  <a:schemeClr val="bg1"/>
                </a:solidFill>
                <a:latin typeface="Adobe Ming Std L" pitchFamily="18" charset="-128"/>
                <a:ea typeface="Adobe Ming Std L" pitchFamily="18" charset="-128"/>
              </a:rPr>
              <a:t>,  sharing the code on </a:t>
            </a:r>
            <a:r>
              <a:rPr lang="en-IN" sz="2800" dirty="0" err="1" smtClean="0">
                <a:solidFill>
                  <a:schemeClr val="bg1"/>
                </a:solidFill>
                <a:latin typeface="Adobe Ming Std L" pitchFamily="18" charset="-128"/>
                <a:ea typeface="Adobe Ming Std L" pitchFamily="18" charset="-128"/>
              </a:rPr>
              <a:t>Codepen</a:t>
            </a:r>
            <a:r>
              <a:rPr lang="en-IN" sz="2800" dirty="0" smtClean="0">
                <a:solidFill>
                  <a:schemeClr val="bg1"/>
                </a:solidFill>
                <a:latin typeface="Adobe Ming Std L" pitchFamily="18" charset="-128"/>
                <a:ea typeface="Adobe Ming Std L" pitchFamily="18" charset="-128"/>
              </a:rPr>
              <a:t>.</a:t>
            </a:r>
          </a:p>
          <a:p>
            <a:pPr marL="0" indent="0">
              <a:buNone/>
            </a:pPr>
            <a:endParaRPr lang="en-IN" sz="2800" dirty="0" smtClean="0">
              <a:solidFill>
                <a:schemeClr val="bg1"/>
              </a:solidFill>
              <a:latin typeface="Adobe Ming Std L" pitchFamily="18" charset="-128"/>
              <a:ea typeface="Adobe Ming Std L" pitchFamily="18" charset="-128"/>
            </a:endParaRPr>
          </a:p>
          <a:p>
            <a:r>
              <a:rPr lang="en-IN" sz="2800" dirty="0" smtClean="0">
                <a:solidFill>
                  <a:schemeClr val="bg1"/>
                </a:solidFill>
                <a:latin typeface="Adobe Ming Std L" pitchFamily="18" charset="-128"/>
                <a:ea typeface="Adobe Ming Std L" pitchFamily="18" charset="-128"/>
              </a:rPr>
              <a:t>Above all this, I actually learnt what teamwork is. (All thanks to team RYAZ)</a:t>
            </a:r>
            <a:endParaRPr lang="en-IN" sz="2800" dirty="0">
              <a:solidFill>
                <a:schemeClr val="bg1"/>
              </a:solidFill>
              <a:latin typeface="Adobe Ming Std L" pitchFamily="18" charset="-128"/>
              <a:ea typeface="Adobe Ming Std L" pitchFamily="18" charset="-12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3568" y="404664"/>
            <a:ext cx="7848872" cy="936104"/>
          </a:xfrm>
          <a:prstGeom prst="rect">
            <a:avLst/>
          </a:prstGeom>
          <a:solidFill>
            <a:srgbClr val="BFC9CA"/>
          </a:solidFill>
          <a:ln>
            <a:solidFill>
              <a:srgbClr val="BFC9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2051720" y="410136"/>
            <a:ext cx="61206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000" dirty="0" smtClean="0">
                <a:latin typeface="Giddyup Std" pitchFamily="66" charset="0"/>
              </a:rPr>
              <a:t>What have I learnt..</a:t>
            </a:r>
            <a:endParaRPr lang="en-IN" sz="6000" dirty="0">
              <a:latin typeface="Giddyup Std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941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Rectangle 3"/>
          <p:cNvSpPr/>
          <p:nvPr/>
        </p:nvSpPr>
        <p:spPr>
          <a:xfrm rot="20833268">
            <a:off x="583210" y="893553"/>
            <a:ext cx="8068080" cy="5135767"/>
          </a:xfrm>
          <a:prstGeom prst="rect">
            <a:avLst/>
          </a:prstGeom>
          <a:solidFill>
            <a:srgbClr val="CCCC99"/>
          </a:solidFill>
          <a:ln>
            <a:solidFill>
              <a:srgbClr val="CCCC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2339752" y="1510715"/>
            <a:ext cx="6636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>
                <a:latin typeface="Giddyup Std" pitchFamily="66" charset="0"/>
              </a:rPr>
              <a:t>Training Task 1 (Web Page Using JS)</a:t>
            </a:r>
            <a:endParaRPr lang="en-IN" sz="3600" b="1" dirty="0">
              <a:latin typeface="Giddyup Std" pitchFamily="66" charset="0"/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3086867"/>
            <a:ext cx="2448272" cy="2062201"/>
          </a:xfr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1147" y="3151667"/>
            <a:ext cx="2795623" cy="186145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3" y="3188156"/>
            <a:ext cx="1955729" cy="1788471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644452" y="2153987"/>
            <a:ext cx="511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hlinkClick r:id="rId5"/>
              </a:rPr>
              <a:t>https://nandiniprashar.github.io/photography</a:t>
            </a:r>
            <a:r>
              <a:rPr lang="en-IN" dirty="0">
                <a:solidFill>
                  <a:schemeClr val="tx1">
                    <a:lumMod val="50000"/>
                    <a:lumOff val="50000"/>
                  </a:schemeClr>
                </a:solidFill>
                <a:hlinkClick r:id="rId5"/>
              </a:rPr>
              <a:t>/</a:t>
            </a:r>
            <a:endParaRPr lang="en-IN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273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467544" y="692696"/>
            <a:ext cx="8136904" cy="56166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1547664" y="980727"/>
            <a:ext cx="58326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>
                <a:solidFill>
                  <a:schemeClr val="tx2">
                    <a:lumMod val="75000"/>
                  </a:schemeClr>
                </a:solidFill>
                <a:latin typeface="Giddyup Std" pitchFamily="66" charset="0"/>
              </a:rPr>
              <a:t>Task 2 (Tic –</a:t>
            </a:r>
            <a:r>
              <a:rPr lang="en-IN" sz="3600" b="1" dirty="0" err="1" smtClean="0">
                <a:solidFill>
                  <a:schemeClr val="tx2">
                    <a:lumMod val="75000"/>
                  </a:schemeClr>
                </a:solidFill>
                <a:latin typeface="Giddyup Std" pitchFamily="66" charset="0"/>
              </a:rPr>
              <a:t>Tac</a:t>
            </a:r>
            <a:r>
              <a:rPr lang="en-IN" sz="3600" b="1" dirty="0" smtClean="0">
                <a:solidFill>
                  <a:schemeClr val="tx2">
                    <a:lumMod val="75000"/>
                  </a:schemeClr>
                </a:solidFill>
                <a:latin typeface="Giddyup Std" pitchFamily="66" charset="0"/>
              </a:rPr>
              <a:t>- Toe)</a:t>
            </a:r>
            <a:endParaRPr lang="en-IN" sz="3600" b="1" dirty="0">
              <a:solidFill>
                <a:schemeClr val="tx2">
                  <a:lumMod val="75000"/>
                </a:schemeClr>
              </a:solidFill>
              <a:latin typeface="Giddyup Std" pitchFamily="66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1760" y="1681657"/>
            <a:ext cx="518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hlinkClick r:id="rId2"/>
              </a:rPr>
              <a:t>https://nandiniprashar.github.io/tictactoe/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2348880"/>
            <a:ext cx="5616624" cy="3129211"/>
          </a:xfrm>
        </p:spPr>
      </p:pic>
    </p:spTree>
    <p:extLst>
      <p:ext uri="{BB962C8B-B14F-4D97-AF65-F5344CB8AC3E}">
        <p14:creationId xmlns:p14="http://schemas.microsoft.com/office/powerpoint/2010/main" val="380802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331640" y="1196752"/>
            <a:ext cx="6840760" cy="936104"/>
          </a:xfrm>
          <a:prstGeom prst="rect">
            <a:avLst/>
          </a:prstGeom>
          <a:solidFill>
            <a:srgbClr val="FFF5C7"/>
          </a:solidFill>
          <a:ln>
            <a:solidFill>
              <a:srgbClr val="FFF5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7151"/>
            <a:ext cx="8229600" cy="1143000"/>
          </a:xfrm>
        </p:spPr>
        <p:txBody>
          <a:bodyPr>
            <a:normAutofit/>
          </a:bodyPr>
          <a:lstStyle/>
          <a:p>
            <a:r>
              <a:rPr lang="en-IN" sz="6000" dirty="0" smtClean="0">
                <a:solidFill>
                  <a:schemeClr val="bg1"/>
                </a:solidFill>
                <a:latin typeface="Giddyup Std" pitchFamily="66" charset="0"/>
              </a:rPr>
              <a:t>Other practice tasks</a:t>
            </a:r>
            <a:endParaRPr lang="en-IN" sz="6000" dirty="0">
              <a:solidFill>
                <a:schemeClr val="bg1"/>
              </a:solidFill>
              <a:latin typeface="Giddyup Std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7220" y="1143706"/>
            <a:ext cx="8229600" cy="6768752"/>
          </a:xfrm>
        </p:spPr>
        <p:txBody>
          <a:bodyPr/>
          <a:lstStyle/>
          <a:p>
            <a:pPr marL="0" indent="0" algn="ctr">
              <a:buNone/>
            </a:pPr>
            <a:r>
              <a:rPr lang="en-IN" dirty="0"/>
              <a:t> </a:t>
            </a:r>
            <a:r>
              <a:rPr lang="en-IN" dirty="0" smtClean="0">
                <a:solidFill>
                  <a:schemeClr val="bg1"/>
                </a:solidFill>
              </a:rPr>
              <a:t> </a:t>
            </a:r>
            <a:r>
              <a:rPr lang="en-IN" sz="2400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IN" sz="2400" dirty="0">
                <a:solidFill>
                  <a:schemeClr val="bg1"/>
                </a:solidFill>
                <a:hlinkClick r:id="rId2"/>
              </a:rPr>
              <a:t>://nandiniprashar.github.io/music</a:t>
            </a:r>
            <a:r>
              <a:rPr lang="en-IN" sz="2400" dirty="0" smtClean="0">
                <a:solidFill>
                  <a:schemeClr val="bg1"/>
                </a:solidFill>
                <a:hlinkClick r:id="rId2"/>
              </a:rPr>
              <a:t>/</a:t>
            </a:r>
            <a:endParaRPr lang="en-IN" sz="2400" dirty="0" smtClean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IN" sz="2400" dirty="0">
                <a:solidFill>
                  <a:schemeClr val="bg1"/>
                </a:solidFill>
                <a:hlinkClick r:id="rId3"/>
              </a:rPr>
              <a:t>https://nandiniprashar.github.io/clock</a:t>
            </a:r>
            <a:r>
              <a:rPr lang="en-IN" sz="2400" dirty="0" smtClean="0">
                <a:solidFill>
                  <a:schemeClr val="bg1"/>
                </a:solidFill>
                <a:hlinkClick r:id="rId3"/>
              </a:rPr>
              <a:t>/</a:t>
            </a:r>
            <a:endParaRPr lang="en-IN" sz="24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N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86666">
            <a:off x="552464" y="2932419"/>
            <a:ext cx="2443912" cy="176043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8714">
            <a:off x="3565675" y="2591244"/>
            <a:ext cx="2372691" cy="19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24754">
            <a:off x="6471926" y="2447683"/>
            <a:ext cx="2376264" cy="18051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02397">
            <a:off x="5877037" y="4670336"/>
            <a:ext cx="1898234" cy="1920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60817">
            <a:off x="1949927" y="4867200"/>
            <a:ext cx="2339752" cy="173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37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87624" y="116632"/>
            <a:ext cx="6912768" cy="936104"/>
          </a:xfrm>
          <a:prstGeom prst="rect">
            <a:avLst/>
          </a:prstGeom>
          <a:solidFill>
            <a:srgbClr val="FFF59A"/>
          </a:solidFill>
          <a:ln>
            <a:solidFill>
              <a:srgbClr val="FFF5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1709" y="116632"/>
            <a:ext cx="5842992" cy="929109"/>
          </a:xfrm>
        </p:spPr>
        <p:txBody>
          <a:bodyPr>
            <a:normAutofit fontScale="90000"/>
          </a:bodyPr>
          <a:lstStyle/>
          <a:p>
            <a:r>
              <a:rPr lang="en-IN" sz="6000" dirty="0" smtClean="0">
                <a:latin typeface="Giddyup Std" pitchFamily="66" charset="0"/>
              </a:rPr>
              <a:t>Previous Projects</a:t>
            </a:r>
            <a:endParaRPr lang="en-IN" sz="6000" dirty="0">
              <a:latin typeface="Giddyup Std" pitchFamily="66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22" y="1600200"/>
            <a:ext cx="8046155" cy="4525963"/>
          </a:xfrm>
        </p:spPr>
      </p:pic>
      <p:sp>
        <p:nvSpPr>
          <p:cNvPr id="5" name="Rectangle 4"/>
          <p:cNvSpPr/>
          <p:nvPr/>
        </p:nvSpPr>
        <p:spPr>
          <a:xfrm>
            <a:off x="484753" y="1196752"/>
            <a:ext cx="8136904" cy="5544616"/>
          </a:xfrm>
          <a:prstGeom prst="rect">
            <a:avLst/>
          </a:prstGeom>
          <a:solidFill>
            <a:srgbClr val="FFF59A"/>
          </a:solidFill>
          <a:ln>
            <a:solidFill>
              <a:srgbClr val="FFF59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660" y="2348880"/>
            <a:ext cx="3024336" cy="19442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415" y="2348880"/>
            <a:ext cx="3024336" cy="194421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869" y="4509120"/>
            <a:ext cx="3024336" cy="20471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415" y="4504157"/>
            <a:ext cx="3024336" cy="204715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11660" y="1282685"/>
            <a:ext cx="6132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 smtClean="0">
                <a:latin typeface="Adobe Ming Std L" pitchFamily="18" charset="-128"/>
                <a:ea typeface="Adobe Ming Std L" pitchFamily="18" charset="-128"/>
              </a:rPr>
              <a:t>1.E-Commerce Website (Minor Project)</a:t>
            </a:r>
            <a:endParaRPr lang="en-IN" b="1" dirty="0">
              <a:latin typeface="Adobe Ming Std L" pitchFamily="18" charset="-128"/>
              <a:ea typeface="Adobe Ming Std L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15211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342684" y="260648"/>
            <a:ext cx="8496944" cy="6336704"/>
          </a:xfrm>
          <a:prstGeom prst="rect">
            <a:avLst/>
          </a:prstGeom>
          <a:solidFill>
            <a:srgbClr val="E1FFB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611560" y="404664"/>
            <a:ext cx="72728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 smtClean="0">
                <a:latin typeface="Adobe Ming Std L" pitchFamily="18" charset="-128"/>
                <a:ea typeface="Adobe Ming Std L" pitchFamily="18" charset="-128"/>
              </a:rPr>
              <a:t>2. </a:t>
            </a:r>
            <a:r>
              <a:rPr lang="en-IN" sz="2800" b="1" dirty="0" err="1" smtClean="0">
                <a:latin typeface="Adobe Ming Std L" pitchFamily="18" charset="-128"/>
                <a:ea typeface="Adobe Ming Std L" pitchFamily="18" charset="-128"/>
              </a:rPr>
              <a:t>Nadar</a:t>
            </a:r>
            <a:r>
              <a:rPr lang="en-IN" sz="2800" b="1" dirty="0" smtClean="0">
                <a:latin typeface="Adobe Ming Std L" pitchFamily="18" charset="-128"/>
                <a:ea typeface="Adobe Ming Std L" pitchFamily="18" charset="-128"/>
              </a:rPr>
              <a:t> Foundation NGO website (additional pages to the existing website)</a:t>
            </a:r>
            <a:endParaRPr lang="en-IN" sz="2800" b="1" dirty="0">
              <a:latin typeface="Adobe Ming Std L" pitchFamily="18" charset="-128"/>
              <a:ea typeface="Adobe Ming Std L" pitchFamily="18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5438" y="1358771"/>
            <a:ext cx="7128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 </a:t>
            </a:r>
            <a:r>
              <a:rPr lang="en-IN" dirty="0">
                <a:hlinkClick r:id="rId2"/>
              </a:rPr>
              <a:t>https://nandiniprashar.github.io/NGO/</a:t>
            </a:r>
            <a:endParaRPr lang="en-IN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800112"/>
            <a:ext cx="5616624" cy="227696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1840" y="4152253"/>
            <a:ext cx="5400600" cy="234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666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323528" y="2204864"/>
            <a:ext cx="8496944" cy="1944216"/>
          </a:xfrm>
          <a:prstGeom prst="rect">
            <a:avLst/>
          </a:prstGeom>
          <a:solidFill>
            <a:srgbClr val="FFF5C7"/>
          </a:solidFill>
          <a:ln>
            <a:solidFill>
              <a:srgbClr val="FFF5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1331640" y="2481065"/>
            <a:ext cx="669674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8800" dirty="0" smtClean="0">
                <a:solidFill>
                  <a:schemeClr val="tx2">
                    <a:lumMod val="75000"/>
                  </a:schemeClr>
                </a:solidFill>
                <a:latin typeface="Papyrus" pitchFamily="66" charset="0"/>
              </a:rPr>
              <a:t>Thank you…</a:t>
            </a:r>
            <a:endParaRPr lang="en-IN" sz="8800" dirty="0">
              <a:solidFill>
                <a:schemeClr val="tx2">
                  <a:lumMod val="75000"/>
                </a:schemeClr>
              </a:solidFill>
              <a:latin typeface="Papyru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42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163</Words>
  <Application>Microsoft Office PowerPoint</Application>
  <PresentationFormat>On-screen Show (4:3)</PresentationFormat>
  <Paragraphs>25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RYAZ Training 2K19</vt:lpstr>
      <vt:lpstr>PowerPoint Presentation</vt:lpstr>
      <vt:lpstr>PowerPoint Presentation</vt:lpstr>
      <vt:lpstr>PowerPoint Presentation</vt:lpstr>
      <vt:lpstr>PowerPoint Presentation</vt:lpstr>
      <vt:lpstr>Other practice tasks</vt:lpstr>
      <vt:lpstr>Previous Projects</vt:lpstr>
      <vt:lpstr>PowerPoint Presentation</vt:lpstr>
      <vt:lpstr>PowerPoint Presentation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RYAZ Training 2K19</dc:title>
  <dc:creator>Hp</dc:creator>
  <cp:lastModifiedBy>Hp</cp:lastModifiedBy>
  <cp:revision>14</cp:revision>
  <dcterms:created xsi:type="dcterms:W3CDTF">2019-07-07T19:21:45Z</dcterms:created>
  <dcterms:modified xsi:type="dcterms:W3CDTF">2019-07-08T07:15:23Z</dcterms:modified>
</cp:coreProperties>
</file>

<file path=docProps/thumbnail.jpeg>
</file>